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6" r:id="rId10"/>
    <p:sldId id="265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2069" y="8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8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81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5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220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431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8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85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952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41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16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7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52ACC-2900-41FD-9360-C8256A0B1C70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A17B8-CADC-4D32-84B6-F413EA86F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35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" y="0"/>
            <a:ext cx="1216819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80" y="1362722"/>
            <a:ext cx="7189826" cy="3510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3" y="2974312"/>
            <a:ext cx="565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Развитие речи детей раннего возраста</a:t>
            </a:r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2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" y="-54321"/>
            <a:ext cx="121681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7872" y="676808"/>
            <a:ext cx="61368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Пятая станция «Играем с мамой»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https://static.wixstatic.com/media/1cc9a9_80d285e7a0ba45e3b943ed26e95c9afc~mv2.jpg/v1/fill/w_740,h_555,al_c,q_90/1cc9a9_80d285e7a0ba45e3b943ed26e95c9afc~mv2.webp"/>
          <p:cNvSpPr>
            <a:spLocks noChangeAspect="1" noChangeArrowheads="1"/>
          </p:cNvSpPr>
          <p:nvPr/>
        </p:nvSpPr>
        <p:spPr bwMode="auto">
          <a:xfrm>
            <a:off x="179385" y="-1987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1061" y="1431193"/>
            <a:ext cx="6594953" cy="438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3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" y="-54321"/>
            <a:ext cx="12168190" cy="6858000"/>
          </a:xfrm>
          <a:prstGeom prst="rect">
            <a:avLst/>
          </a:prstGeom>
        </p:spPr>
      </p:pic>
      <p:sp>
        <p:nvSpPr>
          <p:cNvPr id="5" name="AutoShape 2" descr="https://static.wixstatic.com/media/1cc9a9_80d285e7a0ba45e3b943ed26e95c9afc~mv2.jpg/v1/fill/w_740,h_555,al_c,q_90/1cc9a9_80d285e7a0ba45e3b943ed26e95c9afc~mv2.webp"/>
          <p:cNvSpPr>
            <a:spLocks noChangeAspect="1" noChangeArrowheads="1"/>
          </p:cNvSpPr>
          <p:nvPr/>
        </p:nvSpPr>
        <p:spPr bwMode="auto">
          <a:xfrm>
            <a:off x="179385" y="-1987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7983" y="586074"/>
            <a:ext cx="5959843" cy="4650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5246" y="5323609"/>
            <a:ext cx="35982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СЕМЬЯ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1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295" y="1205802"/>
            <a:ext cx="8229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«Правильная и красивая речь – это богатство, которое может подарить ребенку каждый родитель, и оно особенно ценно, потому что останется с ним на всю 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жизнь»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63" y="4021077"/>
            <a:ext cx="2342217" cy="230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9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19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0" b="38724"/>
          <a:stretch/>
        </p:blipFill>
        <p:spPr>
          <a:xfrm>
            <a:off x="1905870" y="634767"/>
            <a:ext cx="8994502" cy="57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19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8" b="3705"/>
          <a:stretch/>
        </p:blipFill>
        <p:spPr>
          <a:xfrm>
            <a:off x="2524307" y="646567"/>
            <a:ext cx="7681164" cy="580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" y="-54321"/>
            <a:ext cx="121681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7872" y="676808"/>
            <a:ext cx="65924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станция «Ловкие пальчики»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7023" y="1200028"/>
            <a:ext cx="7079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Речь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 детей - на кончиках 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пальцев</a:t>
            </a:r>
          </a:p>
          <a:p>
            <a:pPr algn="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В.А. Сухомлинский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https://static.wixstatic.com/media/1cc9a9_80d285e7a0ba45e3b943ed26e95c9afc~mv2.jpg/v1/fill/w_740,h_555,al_c,q_90/1cc9a9_80d285e7a0ba45e3b943ed26e95c9afc~mv2.webp"/>
          <p:cNvSpPr>
            <a:spLocks noChangeAspect="1" noChangeArrowheads="1"/>
          </p:cNvSpPr>
          <p:nvPr/>
        </p:nvSpPr>
        <p:spPr bwMode="auto">
          <a:xfrm>
            <a:off x="179385" y="-1987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112" t="33945" r="2775" b="2176"/>
          <a:stretch/>
        </p:blipFill>
        <p:spPr>
          <a:xfrm>
            <a:off x="3169641" y="2227153"/>
            <a:ext cx="6959953" cy="37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84"/>
            <a:ext cx="12119186" cy="68303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89511" y="722076"/>
            <a:ext cx="27345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на кухне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https://static.wixstatic.com/media/1cc9a9_80d285e7a0ba45e3b943ed26e95c9afc~mv2.jpg/v1/fill/w_740,h_555,al_c,q_90/1cc9a9_80d285e7a0ba45e3b943ed26e95c9afc~mv2.webp"/>
          <p:cNvSpPr>
            <a:spLocks noChangeAspect="1" noChangeArrowheads="1"/>
          </p:cNvSpPr>
          <p:nvPr/>
        </p:nvSpPr>
        <p:spPr bwMode="auto">
          <a:xfrm>
            <a:off x="179385" y="-1987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56374" y="1245296"/>
            <a:ext cx="9243588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крупу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можно перебирать;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просеивать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через сито;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пересыпать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 одной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ёмкости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другую с помощью ложки или просто так;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Рисовать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пальчиками на рассыпанной на плоском подносе манке;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делать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аппликации крупой на пластилине или клее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искать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спрятанные в крупе мелкие игрушки;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проталкивать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горошины или фасоль в узкое горлышко бутылки, нанизывать макароны на шнурок и т.д.</a:t>
            </a:r>
          </a:p>
        </p:txBody>
      </p:sp>
      <p:pic>
        <p:nvPicPr>
          <p:cNvPr id="4098" name="Picture 2" descr="https://sun9-52.userapi.com/impf/c629123/v629123958/ecd9/FPyzheS3Gg4.jpg?size=1280x932&amp;quality=96&amp;sign=38df90696c93a6e9f67ba7e68286054e&amp;c_uniq_tag=2-kuzudpCUH0FMqWSRN-IyOkju8xXDhRzPBC8PFV4t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711" y="4441781"/>
            <a:ext cx="2566142" cy="186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reamsong.ru/sites/default/files/uploads/gallery/colored-pas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63" y="4441781"/>
            <a:ext cx="2827757" cy="187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9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" y="0"/>
            <a:ext cx="121681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7872" y="676808"/>
            <a:ext cx="72526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Вторая станция «Послушный ветерок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https://static.wixstatic.com/media/1cc9a9_80d285e7a0ba45e3b943ed26e95c9afc~mv2.jpg/v1/fill/w_740,h_555,al_c,q_90/1cc9a9_80d285e7a0ba45e3b943ed26e95c9afc~mv2.webp"/>
          <p:cNvSpPr>
            <a:spLocks noChangeAspect="1" noChangeArrowheads="1"/>
          </p:cNvSpPr>
          <p:nvPr/>
        </p:nvSpPr>
        <p:spPr bwMode="auto">
          <a:xfrm>
            <a:off x="179385" y="-1987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75" y="1344491"/>
            <a:ext cx="3547111" cy="2660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649" y="3587186"/>
            <a:ext cx="3547110" cy="2660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7421" y="1344491"/>
            <a:ext cx="3615195" cy="27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" y="-54321"/>
            <a:ext cx="121681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7872" y="676808"/>
            <a:ext cx="65190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Третья станция «Веселый Язычок»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https://static.wixstatic.com/media/1cc9a9_80d285e7a0ba45e3b943ed26e95c9afc~mv2.jpg/v1/fill/w_740,h_555,al_c,q_90/1cc9a9_80d285e7a0ba45e3b943ed26e95c9afc~mv2.webp"/>
          <p:cNvSpPr>
            <a:spLocks noChangeAspect="1" noChangeArrowheads="1"/>
          </p:cNvSpPr>
          <p:nvPr/>
        </p:nvSpPr>
        <p:spPr bwMode="auto">
          <a:xfrm>
            <a:off x="179385" y="-1987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2180"/>
          <a:stretch/>
        </p:blipFill>
        <p:spPr>
          <a:xfrm>
            <a:off x="2183477" y="1560623"/>
            <a:ext cx="7475912" cy="43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" y="-54321"/>
            <a:ext cx="121681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7872" y="676808"/>
            <a:ext cx="77325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Четвертая станция «Звукопроизношение»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https://static.wixstatic.com/media/1cc9a9_80d285e7a0ba45e3b943ed26e95c9afc~mv2.jpg/v1/fill/w_740,h_555,al_c,q_90/1cc9a9_80d285e7a0ba45e3b943ed26e95c9afc~mv2.webp"/>
          <p:cNvSpPr>
            <a:spLocks noChangeAspect="1" noChangeArrowheads="1"/>
          </p:cNvSpPr>
          <p:nvPr/>
        </p:nvSpPr>
        <p:spPr bwMode="auto">
          <a:xfrm>
            <a:off x="179385" y="-1987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972" y="1532538"/>
            <a:ext cx="5931866" cy="42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132</Words>
  <Application>Microsoft Office PowerPoint</Application>
  <PresentationFormat>Широкоэкранный</PresentationFormat>
  <Paragraphs>18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Клейман</dc:creator>
  <cp:lastModifiedBy>Наталья Клейман</cp:lastModifiedBy>
  <cp:revision>9</cp:revision>
  <dcterms:created xsi:type="dcterms:W3CDTF">2024-03-17T12:06:51Z</dcterms:created>
  <dcterms:modified xsi:type="dcterms:W3CDTF">2024-03-18T16:13:34Z</dcterms:modified>
</cp:coreProperties>
</file>